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4"/>
  </p:sldMasterIdLst>
  <p:sldIdLst>
    <p:sldId id="256" r:id="rId5"/>
    <p:sldId id="257" r:id="rId6"/>
    <p:sldId id="260" r:id="rId7"/>
    <p:sldId id="265" r:id="rId8"/>
    <p:sldId id="266" r:id="rId9"/>
    <p:sldId id="261" r:id="rId10"/>
    <p:sldId id="258" r:id="rId11"/>
    <p:sldId id="259" r:id="rId12"/>
    <p:sldId id="263" r:id="rId13"/>
    <p:sldId id="264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06CE-1C70-2D40-AAEA-89D5837A69D4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06CE-1C70-2D40-AAEA-89D5837A69D4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B71E-F916-EA49-993D-418EFC6D8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C31006CE-1C70-2D40-AAEA-89D5837A69D4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B1B71E-F916-EA49-993D-418EFC6D8D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06CE-1C70-2D40-AAEA-89D5837A69D4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B71E-F916-EA49-993D-418EFC6D8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06CE-1C70-2D40-AAEA-89D5837A69D4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B71E-F916-EA49-993D-418EFC6D8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06CE-1C70-2D40-AAEA-89D5837A69D4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B71E-F916-EA49-993D-418EFC6D8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06CE-1C70-2D40-AAEA-89D5837A69D4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06CE-1C70-2D40-AAEA-89D5837A69D4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B71E-F916-EA49-993D-418EFC6D8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06CE-1C70-2D40-AAEA-89D5837A69D4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B71E-F916-EA49-993D-418EFC6D8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06CE-1C70-2D40-AAEA-89D5837A69D4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B71E-F916-EA49-993D-418EFC6D8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06CE-1C70-2D40-AAEA-89D5837A69D4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B71E-F916-EA49-993D-418EFC6D8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06CE-1C70-2D40-AAEA-89D5837A69D4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1B71E-F916-EA49-993D-418EFC6D8D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C31006CE-1C70-2D40-AAEA-89D5837A69D4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B1B71E-F916-EA49-993D-418EFC6D8D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31006CE-1C70-2D40-AAEA-89D5837A69D4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7FB1B71E-F916-EA49-993D-418EFC6D8D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Environmental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53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C</a:t>
            </a:r>
            <a:r>
              <a:rPr lang="en-US" dirty="0" smtClean="0"/>
              <a:t>ontinue </a:t>
            </a:r>
            <a:r>
              <a:rPr lang="en-US" dirty="0"/>
              <a:t>research/being designing </a:t>
            </a:r>
            <a:r>
              <a:rPr lang="en-US" dirty="0" smtClean="0"/>
              <a:t>PowerPoint, Prezi, </a:t>
            </a:r>
            <a:r>
              <a:rPr lang="en-US" dirty="0" err="1" smtClean="0"/>
              <a:t>animoto</a:t>
            </a:r>
            <a:r>
              <a:rPr lang="en-US" dirty="0" smtClean="0"/>
              <a:t>, video etc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Research </a:t>
            </a:r>
            <a:r>
              <a:rPr lang="en-US" dirty="0"/>
              <a:t>should be </a:t>
            </a:r>
            <a:r>
              <a:rPr lang="en-US" dirty="0" smtClean="0"/>
              <a:t>90% complete </a:t>
            </a:r>
            <a:r>
              <a:rPr lang="en-US" dirty="0"/>
              <a:t>by </a:t>
            </a:r>
            <a:r>
              <a:rPr lang="en-US" dirty="0" smtClean="0"/>
              <a:t>the time you are starting to design your presentation.  </a:t>
            </a:r>
          </a:p>
          <a:p>
            <a:r>
              <a:rPr lang="en-US" dirty="0" smtClean="0"/>
              <a:t>Presentations are on May 26, 27 and 28</a:t>
            </a:r>
            <a:r>
              <a:rPr lang="en-US" baseline="30000" dirty="0" smtClean="0"/>
              <a:t>th</a:t>
            </a:r>
            <a:r>
              <a:rPr lang="en-US" dirty="0" smtClean="0"/>
              <a:t>.  Make up day is May 29</a:t>
            </a:r>
            <a:r>
              <a:rPr lang="en-US" baseline="30000" dirty="0" smtClean="0"/>
              <a:t>th</a:t>
            </a:r>
            <a:r>
              <a:rPr lang="en-US" dirty="0" smtClean="0"/>
              <a:t>. (Yes, the last day of school!)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3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Have your presentation on a flash drive – only acceptable method to turn in your project. </a:t>
            </a:r>
          </a:p>
          <a:p>
            <a:r>
              <a:rPr lang="en-US" dirty="0" smtClean="0"/>
              <a:t>All group members must be present any person in group not present will </a:t>
            </a:r>
            <a:r>
              <a:rPr lang="en-US" dirty="0" smtClean="0"/>
              <a:t>lose grade points. </a:t>
            </a:r>
            <a:r>
              <a:rPr lang="en-US" dirty="0"/>
              <a:t>O</a:t>
            </a:r>
            <a:r>
              <a:rPr lang="en-US" dirty="0" smtClean="0"/>
              <a:t>ther </a:t>
            </a:r>
            <a:r>
              <a:rPr lang="en-US" dirty="0" smtClean="0"/>
              <a:t>members of the group will still present. </a:t>
            </a:r>
          </a:p>
          <a:p>
            <a:r>
              <a:rPr lang="en-US" dirty="0" smtClean="0"/>
              <a:t>All group members must contribute to the oral presentation.</a:t>
            </a:r>
          </a:p>
          <a:p>
            <a:r>
              <a:rPr lang="en-US" dirty="0" smtClean="0"/>
              <a:t>Dress professional – business casual – khaki or dress  pants, dress shirt or polo type shirt. (5 EC Points)</a:t>
            </a:r>
          </a:p>
          <a:p>
            <a:r>
              <a:rPr lang="en-US" dirty="0" smtClean="0"/>
              <a:t>Act professional – These are real world problems, treat them as such and take it seriously.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96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a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103" y="1908612"/>
            <a:ext cx="2891030" cy="4670266"/>
          </a:xfrm>
        </p:spPr>
        <p:txBody>
          <a:bodyPr numCol="1">
            <a:normAutofit fontScale="62500" lnSpcReduction="20000"/>
          </a:bodyPr>
          <a:lstStyle/>
          <a:p>
            <a:r>
              <a:rPr lang="en-US" dirty="0" smtClean="0"/>
              <a:t>Global Warming</a:t>
            </a:r>
          </a:p>
          <a:p>
            <a:r>
              <a:rPr lang="en-US" dirty="0" smtClean="0"/>
              <a:t>Energy consumption/Fossil Fuels/Alternative Energy Sources</a:t>
            </a:r>
          </a:p>
          <a:p>
            <a:r>
              <a:rPr lang="en-US" dirty="0" smtClean="0"/>
              <a:t>Acid precipitation</a:t>
            </a:r>
          </a:p>
          <a:p>
            <a:r>
              <a:rPr lang="en-US" dirty="0" smtClean="0"/>
              <a:t>Air pollution</a:t>
            </a:r>
          </a:p>
          <a:p>
            <a:r>
              <a:rPr lang="en-US" dirty="0" smtClean="0"/>
              <a:t>Nuclear energy</a:t>
            </a:r>
          </a:p>
          <a:p>
            <a:r>
              <a:rPr lang="en-US" dirty="0" smtClean="0"/>
              <a:t>Endangered species</a:t>
            </a:r>
          </a:p>
          <a:p>
            <a:r>
              <a:rPr lang="en-US" dirty="0" smtClean="0"/>
              <a:t>Human population growth</a:t>
            </a:r>
          </a:p>
          <a:p>
            <a:r>
              <a:rPr lang="en-US" dirty="0" smtClean="0"/>
              <a:t>Coral reef bleaching</a:t>
            </a:r>
          </a:p>
          <a:p>
            <a:r>
              <a:rPr lang="en-US" dirty="0" smtClean="0"/>
              <a:t>Urban sprawl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7233" y="1694207"/>
            <a:ext cx="3688364" cy="488467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lvl="0" indent="-342900" defTabSz="914400">
              <a:lnSpc>
                <a:spcPct val="150000"/>
              </a:lnSpc>
              <a:spcBef>
                <a:spcPts val="2000"/>
              </a:spcBef>
              <a:buFont typeface="Arial"/>
              <a:buChar char="•"/>
            </a:pPr>
            <a:r>
              <a:rPr lang="en-US" sz="1700" dirty="0">
                <a:solidFill>
                  <a:prstClr val="white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Greenhouse effect</a:t>
            </a:r>
          </a:p>
          <a:p>
            <a:pPr marL="342900" lvl="0" indent="-342900" defTabSz="914400">
              <a:lnSpc>
                <a:spcPct val="150000"/>
              </a:lnSpc>
              <a:spcBef>
                <a:spcPts val="2000"/>
              </a:spcBef>
              <a:buFont typeface="Arial"/>
              <a:buChar char="•"/>
            </a:pPr>
            <a:r>
              <a:rPr lang="en-US" sz="1700" dirty="0">
                <a:solidFill>
                  <a:prstClr val="white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Drilling for oil </a:t>
            </a:r>
          </a:p>
          <a:p>
            <a:pPr marL="342900" lvl="0" indent="-342900" defTabSz="914400">
              <a:lnSpc>
                <a:spcPct val="150000"/>
              </a:lnSpc>
              <a:spcBef>
                <a:spcPts val="2000"/>
              </a:spcBef>
              <a:buFont typeface="Arial"/>
              <a:buChar char="•"/>
            </a:pPr>
            <a:r>
              <a:rPr lang="en-US" sz="1700" dirty="0">
                <a:solidFill>
                  <a:prstClr val="white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Water pollution</a:t>
            </a:r>
          </a:p>
          <a:p>
            <a:pPr marL="342900" lvl="0" indent="-342900" defTabSz="914400">
              <a:lnSpc>
                <a:spcPct val="150000"/>
              </a:lnSpc>
              <a:spcBef>
                <a:spcPts val="2000"/>
              </a:spcBef>
              <a:buFont typeface="Arial"/>
              <a:buChar char="•"/>
            </a:pPr>
            <a:r>
              <a:rPr lang="en-US" sz="1700" dirty="0">
                <a:solidFill>
                  <a:prstClr val="white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Soil pollution</a:t>
            </a:r>
          </a:p>
          <a:p>
            <a:pPr marL="342900" lvl="0" indent="-342900" defTabSz="914400">
              <a:lnSpc>
                <a:spcPct val="150000"/>
              </a:lnSpc>
              <a:spcBef>
                <a:spcPts val="2000"/>
              </a:spcBef>
              <a:buFont typeface="Arial"/>
              <a:buChar char="•"/>
            </a:pPr>
            <a:r>
              <a:rPr lang="en-US" sz="1700" dirty="0">
                <a:solidFill>
                  <a:prstClr val="white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Natural disasters</a:t>
            </a:r>
          </a:p>
          <a:p>
            <a:pPr marL="342900" lvl="0" indent="-342900" defTabSz="914400">
              <a:lnSpc>
                <a:spcPct val="150000"/>
              </a:lnSpc>
              <a:spcBef>
                <a:spcPts val="2000"/>
              </a:spcBef>
              <a:buFont typeface="Arial"/>
              <a:buChar char="•"/>
            </a:pPr>
            <a:r>
              <a:rPr lang="en-US" sz="1700" dirty="0" smtClean="0">
                <a:solidFill>
                  <a:prstClr val="white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GMO Crops</a:t>
            </a:r>
          </a:p>
          <a:p>
            <a:pPr marL="285750" lvl="0" indent="-285750" defTabSz="914400">
              <a:lnSpc>
                <a:spcPct val="150000"/>
              </a:lnSpc>
              <a:spcBef>
                <a:spcPts val="2000"/>
              </a:spcBef>
              <a:buFont typeface="Arial"/>
              <a:buChar char="•"/>
            </a:pPr>
            <a:r>
              <a:rPr lang="en-US" sz="1700" dirty="0" smtClean="0">
                <a:solidFill>
                  <a:prstClr val="white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Tropical </a:t>
            </a:r>
            <a:r>
              <a:rPr lang="en-US" sz="1700" dirty="0">
                <a:solidFill>
                  <a:prstClr val="white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deforestation</a:t>
            </a:r>
          </a:p>
          <a:p>
            <a:pPr marL="285750" lvl="0" indent="-285750" defTabSz="914400">
              <a:lnSpc>
                <a:spcPct val="150000"/>
              </a:lnSpc>
              <a:spcBef>
                <a:spcPts val="2000"/>
              </a:spcBef>
              <a:buFont typeface="Arial"/>
              <a:buChar char="•"/>
            </a:pPr>
            <a:r>
              <a:rPr lang="en-US" sz="1700" dirty="0" smtClean="0">
                <a:solidFill>
                  <a:prstClr val="white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Climate </a:t>
            </a:r>
            <a:r>
              <a:rPr lang="en-US" sz="1700" dirty="0">
                <a:solidFill>
                  <a:prstClr val="white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change</a:t>
            </a:r>
          </a:p>
          <a:p>
            <a:pPr marL="342900" lvl="0" indent="-342900" defTabSz="914400">
              <a:lnSpc>
                <a:spcPct val="150000"/>
              </a:lnSpc>
              <a:spcBef>
                <a:spcPts val="2000"/>
              </a:spcBef>
              <a:buFont typeface="Arial"/>
              <a:buChar char="•"/>
            </a:pPr>
            <a:r>
              <a:rPr lang="en-US" sz="1700" dirty="0">
                <a:solidFill>
                  <a:prstClr val="white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Loss of biodiversity</a:t>
            </a:r>
          </a:p>
          <a:p>
            <a:pPr marL="285750" lvl="0" indent="-285750" defTabSz="914400">
              <a:lnSpc>
                <a:spcPct val="150000"/>
              </a:lnSpc>
              <a:spcBef>
                <a:spcPts val="2000"/>
              </a:spcBef>
              <a:buFont typeface="Arial"/>
              <a:buChar char="•"/>
            </a:pPr>
            <a:r>
              <a:rPr lang="en-US" sz="1700" dirty="0" smtClean="0">
                <a:solidFill>
                  <a:prstClr val="white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Forest</a:t>
            </a:r>
            <a:r>
              <a:rPr lang="en-US" sz="1700" dirty="0">
                <a:solidFill>
                  <a:prstClr val="white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/prairie restoration</a:t>
            </a:r>
          </a:p>
          <a:p>
            <a:pPr marL="342900" lvl="0" indent="-342900" defTabSz="914400">
              <a:lnSpc>
                <a:spcPct val="150000"/>
              </a:lnSpc>
              <a:spcBef>
                <a:spcPts val="2000"/>
              </a:spcBef>
              <a:buFont typeface="Arial"/>
              <a:buChar char="•"/>
            </a:pPr>
            <a:r>
              <a:rPr lang="en-US" sz="1700" dirty="0">
                <a:solidFill>
                  <a:prstClr val="white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rPr>
              <a:t>Fracking</a:t>
            </a:r>
          </a:p>
        </p:txBody>
      </p:sp>
    </p:spTree>
    <p:extLst>
      <p:ext uri="{BB962C8B-B14F-4D97-AF65-F5344CB8AC3E}">
        <p14:creationId xmlns:p14="http://schemas.microsoft.com/office/powerpoint/2010/main" val="110098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Remember to K*I*S*S – keep it short &amp; simple.</a:t>
            </a:r>
          </a:p>
          <a:p>
            <a:pPr marL="0" indent="0" algn="ctr">
              <a:buNone/>
            </a:pPr>
            <a:r>
              <a:rPr lang="en-US" dirty="0" smtClean="0"/>
              <a:t>Minimum 7 slides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Title page – What is your topic/issue?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Description </a:t>
            </a:r>
            <a:r>
              <a:rPr lang="en-US" dirty="0" smtClean="0"/>
              <a:t>of the issue – Define any new terms.  Where is this issue happening? Who is it affecting? </a:t>
            </a:r>
          </a:p>
        </p:txBody>
      </p:sp>
    </p:spTree>
    <p:extLst>
      <p:ext uri="{BB962C8B-B14F-4D97-AF65-F5344CB8AC3E}">
        <p14:creationId xmlns:p14="http://schemas.microsoft.com/office/powerpoint/2010/main" val="138099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3"/>
            </a:pPr>
            <a:endParaRPr lang="en-US" dirty="0" smtClean="0"/>
          </a:p>
          <a:p>
            <a:pPr marL="457200" indent="-457200">
              <a:buAutoNum type="arabicPeriod" startAt="3"/>
            </a:pPr>
            <a:r>
              <a:rPr lang="en-US" dirty="0" smtClean="0"/>
              <a:t>Causes </a:t>
            </a:r>
            <a:r>
              <a:rPr lang="en-US" dirty="0"/>
              <a:t>of the issue – What/Who is contributing </a:t>
            </a:r>
            <a:r>
              <a:rPr lang="en-US" dirty="0" smtClean="0"/>
              <a:t>to </a:t>
            </a:r>
            <a:r>
              <a:rPr lang="en-US" dirty="0"/>
              <a:t>the issue? </a:t>
            </a:r>
            <a:r>
              <a:rPr lang="en-US" dirty="0" smtClean="0"/>
              <a:t>Why?</a:t>
            </a:r>
          </a:p>
          <a:p>
            <a:pPr marL="457200" indent="-457200">
              <a:buAutoNum type="arabicPeriod" startAt="3"/>
            </a:pPr>
            <a:endParaRPr lang="en-US" dirty="0"/>
          </a:p>
          <a:p>
            <a:pPr marL="457200" indent="-457200">
              <a:buAutoNum type="arabicPeriod" startAt="3"/>
            </a:pPr>
            <a:r>
              <a:rPr lang="en-US" dirty="0" smtClean="0"/>
              <a:t>Solutions </a:t>
            </a:r>
            <a:r>
              <a:rPr lang="en-US" dirty="0"/>
              <a:t>to the issue – How can this problem be solved?  Include </a:t>
            </a:r>
            <a:r>
              <a:rPr lang="en-US" u="sng" dirty="0"/>
              <a:t>real, documented</a:t>
            </a:r>
            <a:r>
              <a:rPr lang="en-US" dirty="0"/>
              <a:t> solutions. Come up with a solution(s) of your own.  </a:t>
            </a:r>
          </a:p>
          <a:p>
            <a:pPr marL="457200" indent="-457200">
              <a:buAutoNum type="arabicPeriod" startAt="3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22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	How </a:t>
            </a:r>
            <a:r>
              <a:rPr lang="en-US" dirty="0"/>
              <a:t>does your issue relate to the Carbon Cycle. </a:t>
            </a:r>
            <a:r>
              <a:rPr lang="en-US" dirty="0" smtClean="0"/>
              <a:t>	Try </a:t>
            </a:r>
            <a:r>
              <a:rPr lang="en-US" dirty="0"/>
              <a:t>to include a diagram or graphic </a:t>
            </a:r>
            <a:r>
              <a:rPr lang="en-US" dirty="0" smtClean="0"/>
              <a:t>	representing </a:t>
            </a:r>
            <a:r>
              <a:rPr lang="en-US" dirty="0"/>
              <a:t>this relationship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6.	Graphic </a:t>
            </a:r>
            <a:r>
              <a:rPr lang="en-US" dirty="0"/>
              <a:t>of comparison – past and present to </a:t>
            </a:r>
            <a:r>
              <a:rPr lang="en-US" dirty="0" smtClean="0"/>
              <a:t>	show what </a:t>
            </a:r>
            <a:r>
              <a:rPr lang="en-US" dirty="0"/>
              <a:t>this issue is doing to the </a:t>
            </a:r>
            <a:r>
              <a:rPr lang="en-US" dirty="0" smtClean="0"/>
              <a:t>	environment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US" dirty="0" smtClean="0"/>
              <a:t>Resources page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YOU MUST HAVE A BIBLIOGRAPHY SLIDE MLA Style. </a:t>
            </a:r>
            <a:r>
              <a:rPr lang="en-US" sz="1800" dirty="0"/>
              <a:t>Example: </a:t>
            </a:r>
            <a:r>
              <a:rPr lang="en-US" sz="1800" dirty="0">
                <a:effectLst/>
              </a:rPr>
              <a:t>Aristotle. </a:t>
            </a:r>
            <a:r>
              <a:rPr lang="en-US" sz="1800" i="1" dirty="0">
                <a:effectLst/>
              </a:rPr>
              <a:t>Poetics</a:t>
            </a:r>
            <a:r>
              <a:rPr lang="en-US" sz="1800" dirty="0">
                <a:effectLst/>
              </a:rPr>
              <a:t>. Trans. S. H. Butcher. </a:t>
            </a:r>
            <a:r>
              <a:rPr lang="en-US" sz="1800" i="1" dirty="0">
                <a:effectLst/>
              </a:rPr>
              <a:t>The Internet Classics Archive</a:t>
            </a:r>
            <a:r>
              <a:rPr lang="en-US" sz="1800" dirty="0">
                <a:effectLst/>
              </a:rPr>
              <a:t>. Web Atomic and Massachusetts Institute of Technology, 13 Sept. 2007. Web. 4 Nov. 2008. ‹http://classics.mit.edu/›.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0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3" y="2070846"/>
            <a:ext cx="7612064" cy="4182035"/>
          </a:xfrm>
        </p:spPr>
        <p:txBody>
          <a:bodyPr numCol="2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Use the internet to research your chosen topic.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000" dirty="0" smtClean="0"/>
              <a:t>No </a:t>
            </a:r>
            <a:r>
              <a:rPr lang="en-US" sz="2000" dirty="0" smtClean="0"/>
              <a:t>Wikipedia.org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000" dirty="0" smtClean="0"/>
              <a:t>No </a:t>
            </a:r>
            <a:r>
              <a:rPr lang="en-US" sz="2000" dirty="0" err="1" smtClean="0"/>
              <a:t>ask.com</a:t>
            </a:r>
            <a:endParaRPr lang="en-US" sz="2000" dirty="0" smtClean="0"/>
          </a:p>
          <a:p>
            <a:pPr>
              <a:lnSpc>
                <a:spcPct val="150000"/>
              </a:lnSpc>
              <a:buFont typeface="Arial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/>
              <a:buChar char="•"/>
            </a:pPr>
            <a:endParaRPr lang="en-US" sz="2000" dirty="0"/>
          </a:p>
          <a:p>
            <a:pPr>
              <a:lnSpc>
                <a:spcPct val="150000"/>
              </a:lnSpc>
              <a:buFont typeface="Arial"/>
              <a:buChar char="•"/>
            </a:pPr>
            <a:endParaRPr lang="en-US" sz="2000" dirty="0" smtClean="0"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000" dirty="0" smtClean="0"/>
              <a:t>Only </a:t>
            </a:r>
            <a:r>
              <a:rPr lang="en-US" sz="2000" dirty="0"/>
              <a:t>use reliable websites </a:t>
            </a:r>
            <a:r>
              <a:rPr lang="en-US" sz="2000" dirty="0" smtClean="0"/>
              <a:t>– for example noaa.gov, nih.gov, mote marine’s website, .org</a:t>
            </a:r>
            <a:r>
              <a:rPr lang="en-US" sz="2000" dirty="0" smtClean="0"/>
              <a:t>, </a:t>
            </a:r>
            <a:r>
              <a:rPr lang="en-US" sz="2000" dirty="0" smtClean="0"/>
              <a:t> </a:t>
            </a:r>
            <a:r>
              <a:rPr lang="en-US" sz="2000" dirty="0"/>
              <a:t>.</a:t>
            </a:r>
            <a:r>
              <a:rPr lang="en-US" sz="2000" dirty="0" err="1"/>
              <a:t>gov</a:t>
            </a:r>
            <a:r>
              <a:rPr lang="en-US" sz="2000" dirty="0"/>
              <a:t> and .</a:t>
            </a:r>
            <a:r>
              <a:rPr lang="en-US" sz="2000" dirty="0" err="1"/>
              <a:t>edu</a:t>
            </a:r>
            <a:endParaRPr lang="en-US" sz="2000" dirty="0"/>
          </a:p>
          <a:p>
            <a:pPr>
              <a:lnSpc>
                <a:spcPct val="150000"/>
              </a:lnSpc>
              <a:buFont typeface="Arial"/>
              <a:buChar char="•"/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821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have Monday 5/11 – 5/15 to research your topic and put together your presentation. </a:t>
            </a:r>
            <a:r>
              <a:rPr lang="en-US" dirty="0"/>
              <a:t>You must put </a:t>
            </a:r>
            <a:r>
              <a:rPr lang="en-US" dirty="0" smtClean="0"/>
              <a:t>everything in </a:t>
            </a:r>
            <a:r>
              <a:rPr lang="en-US" dirty="0"/>
              <a:t>your own </a:t>
            </a:r>
            <a:r>
              <a:rPr lang="en-US" dirty="0" smtClean="0"/>
              <a:t>words, unless it</a:t>
            </a:r>
            <a:r>
              <a:rPr lang="fr-FR" dirty="0" smtClean="0"/>
              <a:t>’</a:t>
            </a:r>
            <a:r>
              <a:rPr lang="en-US" dirty="0" smtClean="0"/>
              <a:t>s a direct quote</a:t>
            </a:r>
            <a:r>
              <a:rPr lang="en-US" dirty="0" smtClean="0"/>
              <a:t>.  Your must reference all resources used.  </a:t>
            </a:r>
            <a:endParaRPr lang="en-US" dirty="0" smtClean="0"/>
          </a:p>
          <a:p>
            <a:r>
              <a:rPr lang="en-US" dirty="0" smtClean="0"/>
              <a:t>During the week of May 18-22</a:t>
            </a:r>
            <a:r>
              <a:rPr lang="en-US" baseline="30000" dirty="0" smtClean="0"/>
              <a:t>nd</a:t>
            </a:r>
            <a:r>
              <a:rPr lang="en-US" dirty="0" smtClean="0"/>
              <a:t> assemble your </a:t>
            </a:r>
            <a:r>
              <a:rPr lang="en-US" dirty="0" err="1" smtClean="0"/>
              <a:t>powerpoint</a:t>
            </a:r>
            <a:r>
              <a:rPr lang="en-US" dirty="0" smtClean="0"/>
              <a:t>, </a:t>
            </a:r>
            <a:r>
              <a:rPr lang="en-US" dirty="0" err="1" smtClean="0"/>
              <a:t>prezi</a:t>
            </a:r>
            <a:r>
              <a:rPr lang="en-US" dirty="0" smtClean="0"/>
              <a:t>, </a:t>
            </a:r>
            <a:r>
              <a:rPr lang="en-US" dirty="0" err="1" smtClean="0"/>
              <a:t>animoto</a:t>
            </a:r>
            <a:r>
              <a:rPr lang="en-US" dirty="0" smtClean="0"/>
              <a:t>, video etc. </a:t>
            </a:r>
            <a:r>
              <a:rPr lang="en-US" dirty="0" smtClean="0"/>
              <a:t>presentation. </a:t>
            </a:r>
          </a:p>
          <a:p>
            <a:r>
              <a:rPr lang="en-US" dirty="0" smtClean="0"/>
              <a:t>Presentations are begin:</a:t>
            </a:r>
          </a:p>
          <a:p>
            <a:pPr marL="0" indent="0" algn="ctr">
              <a:buNone/>
            </a:pPr>
            <a:r>
              <a:rPr lang="en-US" dirty="0" smtClean="0"/>
              <a:t>Tuesday-Thursday, May 26-28,  2015</a:t>
            </a:r>
          </a:p>
          <a:p>
            <a:r>
              <a:rPr lang="en-US" dirty="0" smtClean="0"/>
              <a:t>All members of your group MUST be present for the presentation. </a:t>
            </a:r>
          </a:p>
          <a:p>
            <a:pPr marL="0" indent="0" algn="ctr">
              <a:buNone/>
            </a:pPr>
            <a:r>
              <a:rPr lang="en-US" dirty="0" smtClean="0"/>
              <a:t>This will be for a grade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12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pick topic and begin research.  </a:t>
            </a:r>
          </a:p>
          <a:p>
            <a:r>
              <a:rPr lang="en-US" dirty="0" smtClean="0"/>
              <a:t>Write rough draft on a separate sheet of paper.  </a:t>
            </a:r>
          </a:p>
          <a:p>
            <a:r>
              <a:rPr lang="en-US" dirty="0" smtClean="0"/>
              <a:t>No one is to start making </a:t>
            </a:r>
            <a:r>
              <a:rPr lang="en-US" dirty="0" smtClean="0"/>
              <a:t>th</a:t>
            </a:r>
            <a:r>
              <a:rPr lang="en-US" dirty="0" smtClean="0"/>
              <a:t>e physical presentation </a:t>
            </a:r>
            <a:r>
              <a:rPr lang="en-US" dirty="0" smtClean="0"/>
              <a:t>until </a:t>
            </a:r>
            <a:r>
              <a:rPr lang="en-US" dirty="0" smtClean="0"/>
              <a:t>I have checked your rough draft.  </a:t>
            </a:r>
          </a:p>
        </p:txBody>
      </p:sp>
    </p:spTree>
    <p:extLst>
      <p:ext uri="{BB962C8B-B14F-4D97-AF65-F5344CB8AC3E}">
        <p14:creationId xmlns:p14="http://schemas.microsoft.com/office/powerpoint/2010/main" val="46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B6A913707F90469198599BDF15E3DA" ma:contentTypeVersion="2" ma:contentTypeDescription="Create a new document." ma:contentTypeScope="" ma:versionID="af0daabe029296269f38f6585b9cb789">
  <xsd:schema xmlns:xsd="http://www.w3.org/2001/XMLSchema" xmlns:xs="http://www.w3.org/2001/XMLSchema" xmlns:p="http://schemas.microsoft.com/office/2006/metadata/properties" xmlns:ns3="1e91a881-e324-484f-bfd7-a6a2a54a0d6b" targetNamespace="http://schemas.microsoft.com/office/2006/metadata/properties" ma:root="true" ma:fieldsID="1c738cc32d0ba55ed0a350d1cfc0bf50" ns3:_="">
    <xsd:import namespace="1e91a881-e324-484f-bfd7-a6a2a54a0d6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91a881-e324-484f-bfd7-a6a2a54a0d6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682667-FD65-49B6-9057-CB275E7618AF}">
  <ds:schemaRefs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1e91a881-e324-484f-bfd7-a6a2a54a0d6b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27D80CD-A56A-4062-AB7C-33FAFB5525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37308E-30D4-4D21-881C-F57ACE2743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91a881-e324-484f-bfd7-a6a2a54a0d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908</TotalTime>
  <Words>477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Book Antiqua</vt:lpstr>
      <vt:lpstr>Wingdings 2</vt:lpstr>
      <vt:lpstr>Habitat</vt:lpstr>
      <vt:lpstr>Environmental Issues</vt:lpstr>
      <vt:lpstr>Pick a Topic</vt:lpstr>
      <vt:lpstr>What to Include</vt:lpstr>
      <vt:lpstr>What to Include</vt:lpstr>
      <vt:lpstr>What to Include</vt:lpstr>
      <vt:lpstr>What to Include</vt:lpstr>
      <vt:lpstr>Research</vt:lpstr>
      <vt:lpstr>Timeline</vt:lpstr>
      <vt:lpstr>Timeline</vt:lpstr>
      <vt:lpstr>Timeline</vt:lpstr>
      <vt:lpstr>Presentation 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Issues</dc:title>
  <dc:creator>Arturo Perez</dc:creator>
  <cp:lastModifiedBy>Piney Denise</cp:lastModifiedBy>
  <cp:revision>25</cp:revision>
  <dcterms:created xsi:type="dcterms:W3CDTF">2014-04-07T19:59:11Z</dcterms:created>
  <dcterms:modified xsi:type="dcterms:W3CDTF">2015-05-12T18:18:40Z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0x01010017B6A913707F90469198599BDF15E3DA</vt:lpwstr>
  </property>
  <property fmtid="{D5CDD505-2E9C-101B-9397-08002B2CF9AE}" pid="3" name="IsMyDocuments">
    <vt:bool>true</vt:bool>
  </property>
</Properties>
</file>