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56D0E-7480-43FA-ADFA-0F6C5CCDB520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3A54-4023-498C-8FB9-DDE701BB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5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9ABF0F-B566-461C-B8DF-AC33437E3A12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AA9E94-5A51-4474-85D6-D6CD28D4867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youtu.be/vrDekmRbBV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Cycles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Mrs. </a:t>
            </a:r>
            <a:r>
              <a:rPr lang="en-US" smtClean="0"/>
              <a:t>Piney-Perez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9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There are three cycles of Matter</a:t>
            </a:r>
          </a:p>
          <a:p>
            <a:endParaRPr lang="en-US" dirty="0"/>
          </a:p>
          <a:p>
            <a:r>
              <a:rPr lang="en-US" dirty="0" smtClean="0"/>
              <a:t>Water Cycle</a:t>
            </a:r>
          </a:p>
          <a:p>
            <a:endParaRPr lang="en-US" dirty="0"/>
          </a:p>
          <a:p>
            <a:r>
              <a:rPr lang="en-US" dirty="0" smtClean="0"/>
              <a:t>Nitrogen cycle</a:t>
            </a:r>
          </a:p>
          <a:p>
            <a:endParaRPr lang="en-US" dirty="0"/>
          </a:p>
          <a:p>
            <a:r>
              <a:rPr lang="en-US" dirty="0" smtClean="0"/>
              <a:t>Carbon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Cycle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28800"/>
            <a:ext cx="4794663" cy="4774768"/>
          </a:xfrm>
        </p:spPr>
      </p:pic>
    </p:spTree>
    <p:extLst>
      <p:ext uri="{BB962C8B-B14F-4D97-AF65-F5344CB8AC3E}">
        <p14:creationId xmlns:p14="http://schemas.microsoft.com/office/powerpoint/2010/main" val="16603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Carbon </a:t>
            </a:r>
            <a:r>
              <a:rPr lang="en-US" dirty="0" smtClean="0"/>
              <a:t>Cycle </a:t>
            </a:r>
            <a:r>
              <a:rPr lang="en-US" dirty="0" smtClean="0">
                <a:hlinkClick r:id="rId2"/>
              </a:rPr>
              <a:t>http://youtu.be/vrDekmRbBVk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281" y="1935163"/>
            <a:ext cx="4861719" cy="4861719"/>
          </a:xfrm>
        </p:spPr>
      </p:pic>
    </p:spTree>
    <p:extLst>
      <p:ext uri="{BB962C8B-B14F-4D97-AF65-F5344CB8AC3E}">
        <p14:creationId xmlns:p14="http://schemas.microsoft.com/office/powerpoint/2010/main" val="16675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927700"/>
            <a:ext cx="4944032" cy="4930300"/>
          </a:xfrm>
        </p:spPr>
      </p:pic>
    </p:spTree>
    <p:extLst>
      <p:ext uri="{BB962C8B-B14F-4D97-AF65-F5344CB8AC3E}">
        <p14:creationId xmlns:p14="http://schemas.microsoft.com/office/powerpoint/2010/main" val="38624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tablemate(s) to draw each cycle of matter.</a:t>
            </a:r>
          </a:p>
          <a:p>
            <a:r>
              <a:rPr lang="en-US" dirty="0" smtClean="0"/>
              <a:t>Then compare and contrast the models with tablemate(s).</a:t>
            </a:r>
          </a:p>
          <a:p>
            <a:endParaRPr lang="en-US" dirty="0" smtClean="0"/>
          </a:p>
          <a:p>
            <a:r>
              <a:rPr lang="en-US" dirty="0" smtClean="0"/>
              <a:t>Water Cycle (hydrologic cycle) pg. 638</a:t>
            </a:r>
          </a:p>
          <a:p>
            <a:endParaRPr lang="en-US" dirty="0"/>
          </a:p>
          <a:p>
            <a:r>
              <a:rPr lang="en-US" dirty="0" smtClean="0"/>
              <a:t>Nitrogen Cycle pg. 639</a:t>
            </a:r>
          </a:p>
          <a:p>
            <a:endParaRPr lang="en-US" dirty="0"/>
          </a:p>
          <a:p>
            <a:r>
              <a:rPr lang="en-US" dirty="0" smtClean="0"/>
              <a:t>Carbon cycle pg. 642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5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79916" y="2362200"/>
            <a:ext cx="2590800" cy="27432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81400" y="3581400"/>
            <a:ext cx="25908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2362200"/>
            <a:ext cx="2590800" cy="2743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Digging Deeper into the Carbon Cycle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KWL</a:t>
            </a:r>
          </a:p>
          <a:p>
            <a:endParaRPr lang="en-US" dirty="0"/>
          </a:p>
          <a:p>
            <a:r>
              <a:rPr lang="en-US" dirty="0"/>
              <a:t>What do you </a:t>
            </a:r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en-US" dirty="0"/>
              <a:t>now about this cycle?</a:t>
            </a:r>
          </a:p>
          <a:p>
            <a:r>
              <a:rPr lang="en-US" dirty="0"/>
              <a:t>What do you </a:t>
            </a:r>
            <a:r>
              <a:rPr lang="en-US" dirty="0">
                <a:solidFill>
                  <a:srgbClr val="FF0000"/>
                </a:solidFill>
              </a:rPr>
              <a:t>w</a:t>
            </a:r>
            <a:r>
              <a:rPr lang="en-US" dirty="0"/>
              <a:t>ant to know?</a:t>
            </a:r>
          </a:p>
          <a:p>
            <a:r>
              <a:rPr lang="en-US" dirty="0"/>
              <a:t>What have you </a:t>
            </a:r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/>
              <a:t>earned?</a:t>
            </a:r>
          </a:p>
          <a:p>
            <a:pPr algn="ctr"/>
            <a:r>
              <a:rPr lang="en-US" sz="1400" dirty="0" smtClean="0"/>
              <a:t>(answer at end of activity)</a:t>
            </a:r>
            <a:endParaRPr lang="en-US" sz="1400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  <p:sp>
        <p:nvSpPr>
          <p:cNvPr id="11" name="TextBox 10"/>
          <p:cNvSpPr txBox="1"/>
          <p:nvPr/>
        </p:nvSpPr>
        <p:spPr>
          <a:xfrm>
            <a:off x="5486400" y="6260068"/>
            <a:ext cx="270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picture for steps.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6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Puzzle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 onto LEARN.  Click on today’s date. Click on student packet.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Do KWL chart then read the article with your group.</a:t>
            </a:r>
          </a:p>
          <a:p>
            <a:endParaRPr lang="en-US" dirty="0"/>
          </a:p>
          <a:p>
            <a:r>
              <a:rPr lang="en-US" dirty="0" smtClean="0"/>
              <a:t>When your team  has read (not skimmed) the article, come to me to get puzzle pieces.</a:t>
            </a:r>
          </a:p>
          <a:p>
            <a:endParaRPr lang="en-US" dirty="0"/>
          </a:p>
          <a:p>
            <a:r>
              <a:rPr lang="en-US" dirty="0" smtClean="0"/>
              <a:t>Answer the questions by using the puzzle pieces. Next page after article.</a:t>
            </a:r>
          </a:p>
          <a:p>
            <a:endParaRPr lang="en-US" dirty="0"/>
          </a:p>
          <a:p>
            <a:r>
              <a:rPr lang="en-US" dirty="0" smtClean="0"/>
              <a:t>When you are done with puzzle call me over to verify that it is correct.</a:t>
            </a:r>
          </a:p>
          <a:p>
            <a:endParaRPr lang="en-US" dirty="0"/>
          </a:p>
          <a:p>
            <a:r>
              <a:rPr lang="en-US" dirty="0" smtClean="0"/>
              <a:t>Answer the analysis questions at the end of the student packet 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683</TotalTime>
  <Words>208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Cycles of Matter</vt:lpstr>
      <vt:lpstr>Cycles of Matter</vt:lpstr>
      <vt:lpstr>Water Cycle</vt:lpstr>
      <vt:lpstr>Carbon Cycle http://youtu.be/vrDekmRbBVk</vt:lpstr>
      <vt:lpstr>Nitrogen Cycle</vt:lpstr>
      <vt:lpstr>Compare and Contrast</vt:lpstr>
      <vt:lpstr>Compare and Contrast</vt:lpstr>
      <vt:lpstr>Digging Deeper into the Carbon Cycle</vt:lpstr>
      <vt:lpstr>Puzzle Time!</vt:lpstr>
    </vt:vector>
  </TitlesOfParts>
  <Company>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Cycles of Matter</dc:title>
  <dc:creator>SCSadmin</dc:creator>
  <cp:lastModifiedBy>Piney Denise</cp:lastModifiedBy>
  <cp:revision>14</cp:revision>
  <dcterms:created xsi:type="dcterms:W3CDTF">2014-03-26T16:00:32Z</dcterms:created>
  <dcterms:modified xsi:type="dcterms:W3CDTF">2014-04-03T19:22:26Z</dcterms:modified>
</cp:coreProperties>
</file>